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705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581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1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915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144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666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42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545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487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90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7960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ED32-AE31-4B8C-A2F8-C872B771CBFD}" type="datetimeFigureOut">
              <a:rPr lang="en-CA" smtClean="0"/>
              <a:t>2021-02-01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EEF1-90E6-4B24-BC62-A434F635B0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507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56811"/>
          </a:xfrm>
        </p:spPr>
        <p:txBody>
          <a:bodyPr/>
          <a:lstStyle/>
          <a:p>
            <a:r>
              <a:rPr lang="en-US" dirty="0"/>
              <a:t>LTC Bed Allocations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An update in January 2021</a:t>
            </a:r>
          </a:p>
          <a:p>
            <a:r>
              <a:rPr lang="en-US" dirty="0"/>
              <a:t>Prepared by Carolyn Clubine 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449" y="645478"/>
            <a:ext cx="1743075" cy="47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79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Re- announcements November 2020</a:t>
            </a:r>
            <a:endParaRPr lang="en-CA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783735"/>
              </p:ext>
            </p:extLst>
          </p:nvPr>
        </p:nvGraphicFramePr>
        <p:xfrm>
          <a:off x="424524" y="2851150"/>
          <a:ext cx="10336121" cy="1897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6277087" imgH="1152681" progId="Excel.Sheet.12">
                  <p:embed/>
                </p:oleObj>
              </mc:Choice>
              <mc:Fallback>
                <p:oleObj name="Worksheet" r:id="rId3" imgW="6277087" imgH="115268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524" y="2851150"/>
                        <a:ext cx="10336121" cy="1897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818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Rapid Build Hospital Projects July 2020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011823"/>
              </p:ext>
            </p:extLst>
          </p:nvPr>
        </p:nvGraphicFramePr>
        <p:xfrm>
          <a:off x="2374491" y="2528434"/>
          <a:ext cx="7043712" cy="211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3" imgW="3200400" imgH="961911" progId="Excel.Sheet.12">
                  <p:embed/>
                </p:oleObj>
              </mc:Choice>
              <mc:Fallback>
                <p:oleObj name="Worksheet" r:id="rId3" imgW="3200400" imgH="961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74491" y="2528434"/>
                        <a:ext cx="7043712" cy="2117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3940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New Allocations November 2020</a:t>
            </a:r>
            <a:endParaRPr lang="en-CA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681214"/>
              </p:ext>
            </p:extLst>
          </p:nvPr>
        </p:nvGraphicFramePr>
        <p:xfrm>
          <a:off x="600221" y="2813665"/>
          <a:ext cx="10991558" cy="1684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3" imgW="6277087" imgH="961911" progId="Excel.Sheet.12">
                  <p:embed/>
                </p:oleObj>
              </mc:Choice>
              <mc:Fallback>
                <p:oleObj name="Worksheet" r:id="rId3" imgW="6277087" imgH="961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0221" y="2813665"/>
                        <a:ext cx="10991558" cy="1684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369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Announcements Previous to 2018 Round</a:t>
            </a:r>
            <a:endParaRPr lang="en-CA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544149"/>
              </p:ext>
            </p:extLst>
          </p:nvPr>
        </p:nvGraphicFramePr>
        <p:xfrm>
          <a:off x="1945876" y="2175490"/>
          <a:ext cx="8300247" cy="3433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3" imgW="3200400" imgH="1323875" progId="Excel.Sheet.12">
                  <p:embed/>
                </p:oleObj>
              </mc:Choice>
              <mc:Fallback>
                <p:oleObj name="Worksheet" r:id="rId3" imgW="3200400" imgH="13238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5876" y="2175490"/>
                        <a:ext cx="8300247" cy="3433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2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Expedited Zoning Licenses</a:t>
            </a:r>
            <a:endParaRPr lang="en-CA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711983"/>
              </p:ext>
            </p:extLst>
          </p:nvPr>
        </p:nvGraphicFramePr>
        <p:xfrm>
          <a:off x="1533528" y="2666180"/>
          <a:ext cx="9124944" cy="2742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3" imgW="3200400" imgH="961911" progId="Excel.Sheet.12">
                  <p:embed/>
                </p:oleObj>
              </mc:Choice>
              <mc:Fallback>
                <p:oleObj name="Worksheet" r:id="rId3" imgW="3200400" imgH="961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33528" y="2666180"/>
                        <a:ext cx="9124944" cy="2742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054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 summary</a:t>
            </a:r>
            <a:endParaRPr lang="en-CA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405553"/>
              </p:ext>
            </p:extLst>
          </p:nvPr>
        </p:nvGraphicFramePr>
        <p:xfrm>
          <a:off x="301060" y="2313448"/>
          <a:ext cx="11589880" cy="2479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Worksheet" r:id="rId3" imgW="6277087" imgH="1343068" progId="Excel.Sheet.12">
                  <p:embed/>
                </p:oleObj>
              </mc:Choice>
              <mc:Fallback>
                <p:oleObj name="Worksheet" r:id="rId3" imgW="6277087" imgH="13430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060" y="2313448"/>
                        <a:ext cx="11589880" cy="2479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634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</Words>
  <Application>Microsoft Office PowerPoint</Application>
  <PresentationFormat>Widescreen</PresentationFormat>
  <Paragraphs>11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Worksheet</vt:lpstr>
      <vt:lpstr>LTC Bed Allocations</vt:lpstr>
      <vt:lpstr>Re- announcements November 2020</vt:lpstr>
      <vt:lpstr>Rapid Build Hospital Projects July 2020</vt:lpstr>
      <vt:lpstr>New Allocations November 2020</vt:lpstr>
      <vt:lpstr>Announcements Previous to 2018 Round</vt:lpstr>
      <vt:lpstr>Expedited Zoning Licenses</vt:lpstr>
      <vt:lpstr>In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LTC Bed Allocations</dc:title>
  <dc:creator>Carolyn</dc:creator>
  <cp:lastModifiedBy>Elaine Shantz</cp:lastModifiedBy>
  <cp:revision>10</cp:revision>
  <dcterms:created xsi:type="dcterms:W3CDTF">2021-01-25T18:58:05Z</dcterms:created>
  <dcterms:modified xsi:type="dcterms:W3CDTF">2021-02-01T21:51:44Z</dcterms:modified>
</cp:coreProperties>
</file>